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</p:sldIdLst>
  <p:sldSz cx="32399288" cy="46799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59" autoAdjust="0"/>
    <p:restoredTop sz="94660"/>
  </p:normalViewPr>
  <p:slideViewPr>
    <p:cSldViewPr snapToGrid="0">
      <p:cViewPr varScale="1">
        <p:scale>
          <a:sx n="16" d="100"/>
          <a:sy n="16" d="100"/>
        </p:scale>
        <p:origin x="328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659088"/>
            <a:ext cx="27539395" cy="16293159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4580574"/>
            <a:ext cx="24299466" cy="11299043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76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98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1667389"/>
            <a:ext cx="27944386" cy="19467289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31318846"/>
            <a:ext cx="27944386" cy="10237387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59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2458200"/>
            <a:ext cx="13769697" cy="296938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2458200"/>
            <a:ext cx="13769697" cy="2969385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26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491650"/>
            <a:ext cx="27944386" cy="904574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1472381"/>
            <a:ext cx="13706415" cy="5622437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7094818"/>
            <a:ext cx="13706415" cy="251439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1472381"/>
            <a:ext cx="13773917" cy="5622437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7094818"/>
            <a:ext cx="13773917" cy="251439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1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908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282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3119967"/>
            <a:ext cx="10449614" cy="10919883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738272"/>
            <a:ext cx="16402140" cy="33257978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4039850"/>
            <a:ext cx="10449614" cy="26010559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797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3119967"/>
            <a:ext cx="10449614" cy="10919883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738272"/>
            <a:ext cx="16402140" cy="33257978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4039850"/>
            <a:ext cx="10449614" cy="26010559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78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00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491640"/>
            <a:ext cx="6986096" cy="3966041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491640"/>
            <a:ext cx="20553298" cy="39660413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898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491650"/>
            <a:ext cx="27944386" cy="9045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2458200"/>
            <a:ext cx="27944386" cy="29693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3376214"/>
            <a:ext cx="7289840" cy="2491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6B4F6-499E-46E2-BA7A-E19AFA8569B7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3376214"/>
            <a:ext cx="10934760" cy="2491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3376214"/>
            <a:ext cx="7289840" cy="2491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AB349-80C1-4AED-B90C-D7ABF9DDAA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0308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AF232-18D6-CBD4-AEB1-177119436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464B90CC-D263-9920-7A32-CDF9233CE469}"/>
              </a:ext>
            </a:extLst>
          </p:cNvPr>
          <p:cNvSpPr/>
          <p:nvPr/>
        </p:nvSpPr>
        <p:spPr>
          <a:xfrm>
            <a:off x="13426840" y="15298436"/>
            <a:ext cx="8611526" cy="870374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ABA6EEF-C4EB-9CF5-E89A-7190E0407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66"/>
          <a:stretch>
            <a:fillRect/>
          </a:stretch>
        </p:blipFill>
        <p:spPr>
          <a:xfrm>
            <a:off x="3885847" y="45431"/>
            <a:ext cx="24627593" cy="57503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E606774-50B2-032F-D909-F580E223A29B}"/>
              </a:ext>
            </a:extLst>
          </p:cNvPr>
          <p:cNvSpPr txBox="1"/>
          <p:nvPr/>
        </p:nvSpPr>
        <p:spPr>
          <a:xfrm>
            <a:off x="0" y="6816954"/>
            <a:ext cx="32399288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 </a:t>
            </a:r>
            <a:r>
              <a:rPr lang="pt-BR" sz="65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Autor</a:t>
            </a:r>
            <a:r>
              <a:rPr lang="pt-BR" sz="65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, Autor </a:t>
            </a:r>
            <a:r>
              <a:rPr lang="pt-BR" sz="65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Autor</a:t>
            </a:r>
            <a:r>
              <a:rPr lang="pt-BR" sz="65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, Autor </a:t>
            </a:r>
            <a:r>
              <a:rPr lang="pt-BR" sz="65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Autor</a:t>
            </a:r>
            <a:r>
              <a:rPr lang="pt-BR" sz="6500" baseline="30000" dirty="0"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65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73BA8B6-0719-19F3-1139-5E2FC9AC00B3}"/>
              </a:ext>
            </a:extLst>
          </p:cNvPr>
          <p:cNvSpPr txBox="1"/>
          <p:nvPr/>
        </p:nvSpPr>
        <p:spPr>
          <a:xfrm>
            <a:off x="703819" y="9282303"/>
            <a:ext cx="30988242" cy="6170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F8DB3A2-09B0-DC9A-1E4A-D5BEC39E3D3B}"/>
              </a:ext>
            </a:extLst>
          </p:cNvPr>
          <p:cNvSpPr txBox="1"/>
          <p:nvPr/>
        </p:nvSpPr>
        <p:spPr>
          <a:xfrm>
            <a:off x="703819" y="16473883"/>
            <a:ext cx="11756801" cy="16080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anose="020B0604020202020204" pitchFamily="34" charset="0"/>
                <a:cs typeface="Arial" panose="020B0604020202020204" pitchFamily="34" charset="0"/>
              </a:rPr>
              <a:t>Relato de Caso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en-US" sz="4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443D125-A392-4912-E966-6C0023EF2704}"/>
              </a:ext>
            </a:extLst>
          </p:cNvPr>
          <p:cNvSpPr txBox="1"/>
          <p:nvPr/>
        </p:nvSpPr>
        <p:spPr>
          <a:xfrm>
            <a:off x="377247" y="34031736"/>
            <a:ext cx="31314814" cy="5462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anose="020B0604020202020204" pitchFamily="34" charset="0"/>
                <a:cs typeface="Arial" panose="020B0604020202020204" pitchFamily="34" charset="0"/>
              </a:rPr>
              <a:t>Discussão e Conclusão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en-US" sz="4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93F78B9-8BC7-8C9D-4CB8-52A197DC2194}"/>
              </a:ext>
            </a:extLst>
          </p:cNvPr>
          <p:cNvSpPr txBox="1"/>
          <p:nvPr/>
        </p:nvSpPr>
        <p:spPr>
          <a:xfrm>
            <a:off x="377247" y="40633916"/>
            <a:ext cx="30988242" cy="3796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Referências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514350" indent="-514350" algn="just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3200" dirty="0"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2.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3.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3200" dirty="0"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4.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6A2DB24-AEEB-6DA1-8356-F25223F703D4}"/>
              </a:ext>
            </a:extLst>
          </p:cNvPr>
          <p:cNvSpPr txBox="1"/>
          <p:nvPr/>
        </p:nvSpPr>
        <p:spPr>
          <a:xfrm>
            <a:off x="13392973" y="24128023"/>
            <a:ext cx="872674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Figura 1</a:t>
            </a:r>
            <a:r>
              <a:rPr lang="pt-BR" sz="3000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87C47E2-E6CC-1590-89AF-9381EBF7E73F}"/>
              </a:ext>
            </a:extLst>
          </p:cNvPr>
          <p:cNvSpPr txBox="1"/>
          <p:nvPr/>
        </p:nvSpPr>
        <p:spPr>
          <a:xfrm>
            <a:off x="22471632" y="24115282"/>
            <a:ext cx="872674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Figura 2</a:t>
            </a:r>
            <a:r>
              <a:rPr lang="pt-BR" sz="3000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73EEB06-6AC8-2EF9-F0FD-C9FD8F811B48}"/>
              </a:ext>
            </a:extLst>
          </p:cNvPr>
          <p:cNvSpPr txBox="1"/>
          <p:nvPr/>
        </p:nvSpPr>
        <p:spPr>
          <a:xfrm>
            <a:off x="13392973" y="33227848"/>
            <a:ext cx="178054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Figura 3</a:t>
            </a:r>
            <a:r>
              <a:rPr lang="pt-BR" sz="3000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000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7A0D9B-9F81-710D-50B9-D06533AE74EF}"/>
              </a:ext>
            </a:extLst>
          </p:cNvPr>
          <p:cNvSpPr txBox="1"/>
          <p:nvPr/>
        </p:nvSpPr>
        <p:spPr>
          <a:xfrm>
            <a:off x="0" y="4428105"/>
            <a:ext cx="32324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TÍTULO</a:t>
            </a:r>
            <a:endParaRPr lang="en-US" sz="1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6403A9D-0112-1412-C76F-987A7E393851}"/>
              </a:ext>
            </a:extLst>
          </p:cNvPr>
          <p:cNvSpPr txBox="1"/>
          <p:nvPr/>
        </p:nvSpPr>
        <p:spPr>
          <a:xfrm>
            <a:off x="3300296" y="7784110"/>
            <a:ext cx="257952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50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5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Dados do autor (dados do autor); e-mail: autor@email.com</a:t>
            </a:r>
            <a:endParaRPr lang="en-US" sz="4000" dirty="0"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pt-BR" sz="50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5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Dados do autor (dados do autor)</a:t>
            </a:r>
          </a:p>
          <a:p>
            <a:pPr algn="ctr">
              <a:buNone/>
            </a:pPr>
            <a:endParaRPr lang="pt-BR" sz="40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71C39A5C-1720-D183-F350-09EEB390B83F}"/>
              </a:ext>
            </a:extLst>
          </p:cNvPr>
          <p:cNvSpPr/>
          <p:nvPr/>
        </p:nvSpPr>
        <p:spPr>
          <a:xfrm>
            <a:off x="13450584" y="27328483"/>
            <a:ext cx="17747796" cy="569163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138BE65A-9DDF-8254-BC17-815C18090C5E}"/>
              </a:ext>
            </a:extLst>
          </p:cNvPr>
          <p:cNvCxnSpPr/>
          <p:nvPr/>
        </p:nvCxnSpPr>
        <p:spPr>
          <a:xfrm>
            <a:off x="5579014" y="44851320"/>
            <a:ext cx="20299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tângulo 37">
            <a:extLst>
              <a:ext uri="{FF2B5EF4-FFF2-40B4-BE49-F238E27FC236}">
                <a16:creationId xmlns:a16="http://schemas.microsoft.com/office/drawing/2014/main" id="{33BC8F87-8B52-C14B-819E-6573FAF67716}"/>
              </a:ext>
            </a:extLst>
          </p:cNvPr>
          <p:cNvSpPr/>
          <p:nvPr/>
        </p:nvSpPr>
        <p:spPr>
          <a:xfrm>
            <a:off x="22471632" y="15271470"/>
            <a:ext cx="8611526" cy="870374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8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66025-941C-71BD-0C52-258F191F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C49E9749-8873-21D2-EF87-BDB64DC0856B}"/>
              </a:ext>
            </a:extLst>
          </p:cNvPr>
          <p:cNvSpPr/>
          <p:nvPr/>
        </p:nvSpPr>
        <p:spPr>
          <a:xfrm>
            <a:off x="703818" y="23159018"/>
            <a:ext cx="9964181" cy="870374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5B18665-F979-4E34-F978-B030FDBC9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866"/>
          <a:stretch>
            <a:fillRect/>
          </a:stretch>
        </p:blipFill>
        <p:spPr>
          <a:xfrm>
            <a:off x="4667536" y="45431"/>
            <a:ext cx="23060808" cy="538451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AE5EC9C-8667-3446-EE5C-045F13E62F21}"/>
              </a:ext>
            </a:extLst>
          </p:cNvPr>
          <p:cNvSpPr txBox="1"/>
          <p:nvPr/>
        </p:nvSpPr>
        <p:spPr>
          <a:xfrm>
            <a:off x="3310338" y="6400931"/>
            <a:ext cx="2627493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 </a:t>
            </a:r>
            <a:r>
              <a:rPr lang="pt-BR" sz="65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Autor</a:t>
            </a:r>
            <a:r>
              <a:rPr lang="pt-BR" sz="65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, Autor </a:t>
            </a:r>
            <a:r>
              <a:rPr lang="pt-BR" sz="65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Autor</a:t>
            </a:r>
            <a:r>
              <a:rPr lang="pt-BR" sz="65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, Autor </a:t>
            </a:r>
            <a:r>
              <a:rPr lang="pt-BR" sz="65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Autor</a:t>
            </a:r>
            <a:r>
              <a:rPr lang="pt-BR" sz="65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Autor</a:t>
            </a:r>
            <a:r>
              <a:rPr lang="pt-BR" sz="6500" baseline="30000" dirty="0"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65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423BE5E-6C51-8D24-806E-55D50864DAC1}"/>
              </a:ext>
            </a:extLst>
          </p:cNvPr>
          <p:cNvSpPr txBox="1"/>
          <p:nvPr/>
        </p:nvSpPr>
        <p:spPr>
          <a:xfrm>
            <a:off x="703819" y="9282303"/>
            <a:ext cx="30988242" cy="6170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ffectLst/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BFBED7B-1034-4AD6-48B5-0CE7624DC13D}"/>
              </a:ext>
            </a:extLst>
          </p:cNvPr>
          <p:cNvSpPr txBox="1"/>
          <p:nvPr/>
        </p:nvSpPr>
        <p:spPr>
          <a:xfrm>
            <a:off x="631730" y="15710938"/>
            <a:ext cx="30661670" cy="6878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anose="020B0604020202020204" pitchFamily="34" charset="0"/>
                <a:cs typeface="Arial" panose="020B0604020202020204" pitchFamily="34" charset="0"/>
              </a:rPr>
              <a:t>Relato de Caso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en-US" sz="4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A863D59-0806-C9D1-D7FC-02CB7B34FB5D}"/>
              </a:ext>
            </a:extLst>
          </p:cNvPr>
          <p:cNvSpPr txBox="1"/>
          <p:nvPr/>
        </p:nvSpPr>
        <p:spPr>
          <a:xfrm>
            <a:off x="703818" y="34762673"/>
            <a:ext cx="31314814" cy="5462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panose="020B0604020202020204" pitchFamily="34" charset="0"/>
                <a:cs typeface="Arial" panose="020B0604020202020204" pitchFamily="34" charset="0"/>
              </a:rPr>
              <a:t>Discussão e Conclusão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en-US" sz="4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B6596B4-989B-BE50-5ABF-12810A026C11}"/>
              </a:ext>
            </a:extLst>
          </p:cNvPr>
          <p:cNvSpPr txBox="1"/>
          <p:nvPr/>
        </p:nvSpPr>
        <p:spPr>
          <a:xfrm>
            <a:off x="377247" y="40633916"/>
            <a:ext cx="30988242" cy="3796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Referências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514350" indent="-514350" algn="just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3200" dirty="0"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2.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3.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pt-BR" sz="3200" dirty="0"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Calibri "/>
                <a:ea typeface="Arial" panose="020B0604020202020204" pitchFamily="34" charset="0"/>
                <a:cs typeface="Aptos" panose="020B0004020202020204" pitchFamily="34" charset="0"/>
              </a:rPr>
              <a:t>4.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F7BE1C1-4BEA-77E4-91C8-4ECAC041B2D8}"/>
              </a:ext>
            </a:extLst>
          </p:cNvPr>
          <p:cNvSpPr txBox="1"/>
          <p:nvPr/>
        </p:nvSpPr>
        <p:spPr>
          <a:xfrm>
            <a:off x="703819" y="31941053"/>
            <a:ext cx="99641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Figura 1</a:t>
            </a:r>
            <a:r>
              <a:rPr lang="pt-BR" sz="3000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8ECAE41-9533-E131-477D-7B3DD43C7014}"/>
              </a:ext>
            </a:extLst>
          </p:cNvPr>
          <p:cNvSpPr txBox="1"/>
          <p:nvPr/>
        </p:nvSpPr>
        <p:spPr>
          <a:xfrm>
            <a:off x="0" y="4306185"/>
            <a:ext cx="32324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0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TÍTULO</a:t>
            </a:r>
            <a:r>
              <a:rPr lang="pt-BR" sz="10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TÍTULO</a:t>
            </a:r>
            <a:endParaRPr lang="en-US" sz="1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28A14AE-01B4-EA6F-FD31-0F2CE74F32FB}"/>
              </a:ext>
            </a:extLst>
          </p:cNvPr>
          <p:cNvSpPr txBox="1"/>
          <p:nvPr/>
        </p:nvSpPr>
        <p:spPr>
          <a:xfrm>
            <a:off x="3955626" y="7277477"/>
            <a:ext cx="257952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50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5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Dados do autor (dados do autor); e-mail: autor@email.com</a:t>
            </a:r>
            <a:endParaRPr lang="en-US" sz="4000" dirty="0"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pt-BR" sz="5000" baseline="30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5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>
                <a:ea typeface="Arial" panose="020B0604020202020204" pitchFamily="34" charset="0"/>
                <a:cs typeface="Arial" panose="020B0604020202020204" pitchFamily="34" charset="0"/>
              </a:rPr>
              <a:t>Dados do autor (dados do autor)</a:t>
            </a:r>
          </a:p>
          <a:p>
            <a:pPr algn="ctr">
              <a:buNone/>
            </a:pPr>
            <a:endParaRPr lang="pt-BR" sz="40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71414C85-1023-CA4D-CA0A-39DFC4EE60F0}"/>
              </a:ext>
            </a:extLst>
          </p:cNvPr>
          <p:cNvCxnSpPr/>
          <p:nvPr/>
        </p:nvCxnSpPr>
        <p:spPr>
          <a:xfrm>
            <a:off x="5579014" y="44851320"/>
            <a:ext cx="20299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69631CCB-78CE-6928-CF3A-2698C343A173}"/>
              </a:ext>
            </a:extLst>
          </p:cNvPr>
          <p:cNvSpPr/>
          <p:nvPr/>
        </p:nvSpPr>
        <p:spPr>
          <a:xfrm>
            <a:off x="10980474" y="23159017"/>
            <a:ext cx="9964181" cy="870374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2415D6D-0B16-D171-BE6E-31C4E27858AA}"/>
              </a:ext>
            </a:extLst>
          </p:cNvPr>
          <p:cNvSpPr/>
          <p:nvPr/>
        </p:nvSpPr>
        <p:spPr>
          <a:xfrm>
            <a:off x="21329219" y="23159016"/>
            <a:ext cx="9964181" cy="870374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CE5D203-4EB8-B46B-0B78-986F444F1AEF}"/>
              </a:ext>
            </a:extLst>
          </p:cNvPr>
          <p:cNvSpPr txBox="1"/>
          <p:nvPr/>
        </p:nvSpPr>
        <p:spPr>
          <a:xfrm>
            <a:off x="10889278" y="32035443"/>
            <a:ext cx="99641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Figura 2</a:t>
            </a:r>
            <a:r>
              <a:rPr lang="pt-BR" sz="3000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8ED9374C-506C-246A-FD5A-3025D941E286}"/>
              </a:ext>
            </a:extLst>
          </p:cNvPr>
          <p:cNvSpPr txBox="1"/>
          <p:nvPr/>
        </p:nvSpPr>
        <p:spPr>
          <a:xfrm>
            <a:off x="21257130" y="31862757"/>
            <a:ext cx="996418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3000" b="1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Figura 3</a:t>
            </a:r>
            <a:r>
              <a:rPr lang="pt-BR" sz="3000" dirty="0">
                <a:latin typeface="Calibri "/>
                <a:ea typeface="Aptos" panose="020B0004020202020204" pitchFamily="34" charset="0"/>
                <a:cs typeface="Aptos" panose="020B0004020202020204" pitchFamily="34" charset="0"/>
              </a:rPr>
              <a:t>: 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texto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ea typeface="Arial" panose="020B0604020202020204" pitchFamily="34" charset="0"/>
                <a:cs typeface="Arial" panose="020B0604020202020204" pitchFamily="34" charset="0"/>
              </a:rPr>
              <a:t>texto</a:t>
            </a:r>
            <a:r>
              <a:rPr lang="pt-BR" sz="32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effectLst/>
              <a:latin typeface="Calibri 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7505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2378</TotalTime>
  <Words>1617</Words>
  <Application>Microsoft Office PowerPoint</Application>
  <PresentationFormat>Personalizar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Calibri 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Alexsandro</dc:creator>
  <cp:lastModifiedBy>ALISSEM COMUNICAÇÃO</cp:lastModifiedBy>
  <cp:revision>14</cp:revision>
  <dcterms:created xsi:type="dcterms:W3CDTF">2025-09-29T23:58:01Z</dcterms:created>
  <dcterms:modified xsi:type="dcterms:W3CDTF">2026-10-02T20:56:55Z</dcterms:modified>
</cp:coreProperties>
</file>